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60" r:id="rId3"/>
    <p:sldId id="256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E9543-8A49-4E01-AE8C-FB74A1A04ADF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C55B8-6AA8-4EB3-A1DD-5C8B9605D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59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are presenting the data; not providing your opinion on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C55B8-6AA8-4EB3-A1DD-5C8B9605D6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4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Pg.66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C55B8-6AA8-4EB3-A1DD-5C8B9605D6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62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p.67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C55B8-6AA8-4EB3-A1DD-5C8B9605D6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32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it should be specific enough that the reader can understand the paragraph’s main subject and point. 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C55B8-6AA8-4EB3-A1DD-5C8B9605D6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9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7751A-3150-411A-AF68-0A63D9542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5A868-5547-4F76-9112-B186567E80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F7D37-E307-4EF3-A100-C57D7AEFF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419E-748E-4708-A52C-C6D9F66A895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DBDE9-A3D5-42CE-8B4D-D469F443A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EBDAF-3F59-499C-B2AA-3A9D73A6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D918-03B1-43BD-AE39-9058AEC9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87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CF7A8-E372-4EDD-863E-7F471B06E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178804-4409-4D1C-A3EB-2D026C931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1F415E-6FDC-4D60-A5B3-CF7A49C3D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419E-748E-4708-A52C-C6D9F66A895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B2A0D-94CE-42BE-9259-5604F4D05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287C9-24B2-4016-9B1D-86F2AE3AA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D918-03B1-43BD-AE39-9058AEC9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04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F622B8-1701-4E05-BB21-8105F0EED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B45233-6177-4DAB-B3FF-F8D31BF77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9321B-6BB7-423D-870B-404ED75E7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419E-748E-4708-A52C-C6D9F66A895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6FD2D-75A0-4C75-9D2A-F49E222A6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60068-6B6A-46EE-8DBF-75F6C4A31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D918-03B1-43BD-AE39-9058AEC9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73B98-F3E7-4387-80D9-2457471D3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CCFE7-44DE-476F-A940-48C6503EE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BD56E-C279-4FE0-A905-DE6B08208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419E-748E-4708-A52C-C6D9F66A895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00375-1C21-42BE-869A-CE6AC11DF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4087E-D935-4BAE-B0E1-C9F3BA46F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D918-03B1-43BD-AE39-9058AEC9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38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69FBD-53A2-49D3-90A7-4099A72C8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4A080-2239-4CF2-864C-65CE03497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0FD29-3BD4-4613-9321-477CF32A4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419E-748E-4708-A52C-C6D9F66A895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079D5-635E-45CC-B377-AED11DE75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921FA-5BC5-4417-AE26-E5F035631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D918-03B1-43BD-AE39-9058AEC9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2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D528E-3DEF-43CE-ACDA-E76C6B65D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872B7-62A0-4B41-856D-200AF5C16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9C07D-6525-4AB9-ABD5-A677327FC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4DF7A-3CB1-489E-999E-E953485FA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419E-748E-4708-A52C-C6D9F66A895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6E4DA-927E-4F56-A87A-F5D9D2CC9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8B94F-947F-45FC-AE8D-2EF2EDDC7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D918-03B1-43BD-AE39-9058AEC9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8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A4663-8A8C-428F-9A30-C6E199DF4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1ED98-AA93-422C-85D9-6BA5C5457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ECBE7-38E1-4ECA-88D2-DD9C781AA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5A3B5D-8C3C-45DD-BE87-855E54C19D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D4105-51F2-456F-91CE-920DD1C92A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1FFA17-4DCB-463E-9A9A-2BED85626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419E-748E-4708-A52C-C6D9F66A895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55D005-AEB2-4FC5-87A8-1253FDDA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93FEF5-E920-4452-8389-629859FB2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D918-03B1-43BD-AE39-9058AEC9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58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E870-42FD-40B0-A346-D956B8504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89C9A9-09EB-4030-96EF-7DB8396DE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419E-748E-4708-A52C-C6D9F66A895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988F06-0D51-4DE3-9041-F6812E2E0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5532A3-97DF-4B59-A27F-9D8A2B16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D918-03B1-43BD-AE39-9058AEC9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7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C44E8B-08D3-4FB4-A1FD-41BD8CDD6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419E-748E-4708-A52C-C6D9F66A895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825FB1-3DFB-42AD-B447-ACE900FCD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A69B2-AC09-461C-8656-3D22721A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D918-03B1-43BD-AE39-9058AEC9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F0226-A54B-49B6-A83B-9EFF55923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1FCCA-81DB-4E3A-BFB9-B5A658C9C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1AACF5-724A-48D1-B460-CB1892873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B05F95-B3FE-4755-AAD7-94F08443E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419E-748E-4708-A52C-C6D9F66A895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7CAD7-C7CE-4F2E-857C-80BEB9A96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6611A8-469F-4DAF-9F93-456AC8DC5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D918-03B1-43BD-AE39-9058AEC9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9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70021-AA4B-4F47-9C31-F0DDE1F6F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B8D348-B87C-47FC-A6B4-0533544362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EE6840-5A89-4D76-9857-E3FD14B695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DFF44-A040-462A-B2AD-0C760B46E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419E-748E-4708-A52C-C6D9F66A895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F9A6C9-BC0C-477F-9E3C-81E16D1C3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4C2124-BB9E-45B7-B620-B442AD70D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0D918-03B1-43BD-AE39-9058AEC9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3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C5FB04-703E-4B0B-B01A-A94EEFF34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C6D34-4BF6-4F0E-99D0-7CFF1A6B0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A66CC-92CF-4487-A18E-6FB3394400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D419E-748E-4708-A52C-C6D9F66A895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6B394-1670-4D7C-9FAA-F7E5410C57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23BC2-A9C1-4691-A41D-2E835A2A7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0D918-03B1-43BD-AE39-9058AEC91B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5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2003E-BB4B-4747-AED3-CB02EDADF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Tone (3.07)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C99B0A-22CA-4FAA-9589-18E904F0E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should speak as an objective social scientist. </a:t>
            </a:r>
          </a:p>
          <a:p>
            <a:endParaRPr lang="en-US" dirty="0"/>
          </a:p>
          <a:p>
            <a:r>
              <a:rPr lang="en-US" dirty="0"/>
              <a:t>This means that everything you say must be unbiased, scholarly, and supported by evidence.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According to APA (2010), "arguments should be presented in a professional, noncombative manner" (p. 66).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3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AC226-6F5E-4E20-928E-0889B90840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8129"/>
            <a:ext cx="10515600" cy="5318834"/>
          </a:xfrm>
        </p:spPr>
        <p:txBody>
          <a:bodyPr/>
          <a:lstStyle/>
          <a:p>
            <a:r>
              <a:rPr lang="en-US" sz="3200" dirty="0"/>
              <a:t>Avoid making broad generalizations (always and never).</a:t>
            </a:r>
          </a:p>
          <a:p>
            <a:r>
              <a:rPr lang="en-US" sz="3200" dirty="0"/>
              <a:t>Avoid using over-sweeping adjectives (outstanding, obvious).</a:t>
            </a:r>
          </a:p>
          <a:p>
            <a:r>
              <a:rPr lang="en-US" sz="3200" dirty="0"/>
              <a:t>Avoid using adverbs (really, clearly).</a:t>
            </a:r>
          </a:p>
          <a:p>
            <a:r>
              <a:rPr lang="en-US" sz="3200" dirty="0"/>
              <a:t>Avoid qualifiers (a little, definitely).</a:t>
            </a:r>
          </a:p>
          <a:p>
            <a:r>
              <a:rPr lang="en-US" sz="3200" dirty="0"/>
              <a:t>Avoid emotional language (It is heartbreaking that so many are starving).</a:t>
            </a:r>
          </a:p>
          <a:p>
            <a:r>
              <a:rPr lang="en-US" sz="3200" dirty="0"/>
              <a:t>Avoid inflammatory language (Smith's study was terrible, sickening, sad).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247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98B3A2-7285-48BE-943A-B60E90A36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Tone (3.07)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323BB5-9D2D-4A22-ABDB-9CCF684CE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One effective way to achieve the right tone: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imagine a specific reader you are intending to reach and write in a way that will educate and persuade that individual. 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Envisioning a person familiar to you may make this technique more effective.  </a:t>
            </a:r>
          </a:p>
        </p:txBody>
      </p:sp>
    </p:spTree>
    <p:extLst>
      <p:ext uri="{BB962C8B-B14F-4D97-AF65-F5344CB8AC3E}">
        <p14:creationId xmlns:p14="http://schemas.microsoft.com/office/powerpoint/2010/main" val="240132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58938-0E61-49EE-8772-5F4F973F7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Economy of Expression (3.08)</a:t>
            </a:r>
            <a:br>
              <a:rPr lang="en-US" b="1" dirty="0"/>
            </a:br>
            <a:r>
              <a:rPr lang="en-US" b="1" dirty="0"/>
              <a:t>Wordiness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009DE-C7B1-4A18-AC6F-4F986220E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Say only what needs to be said</a:t>
            </a:r>
          </a:p>
          <a:p>
            <a:r>
              <a:rPr lang="en-US" dirty="0"/>
              <a:t>Limit your words</a:t>
            </a:r>
          </a:p>
          <a:p>
            <a:r>
              <a:rPr lang="en-US" dirty="0"/>
              <a:t>Great examples on page 67</a:t>
            </a:r>
          </a:p>
          <a:p>
            <a:pPr lvl="1"/>
            <a:r>
              <a:rPr lang="en-US" dirty="0"/>
              <a:t>Change </a:t>
            </a:r>
            <a:r>
              <a:rPr lang="en-US" i="1" dirty="0"/>
              <a:t>based on the fact </a:t>
            </a:r>
            <a:r>
              <a:rPr lang="en-US" dirty="0"/>
              <a:t>to </a:t>
            </a:r>
            <a:r>
              <a:rPr lang="en-US" i="1" dirty="0"/>
              <a:t>because</a:t>
            </a:r>
          </a:p>
          <a:p>
            <a:pPr lvl="1"/>
            <a:r>
              <a:rPr lang="en-US" i="1" dirty="0"/>
              <a:t>At the present time </a:t>
            </a:r>
            <a:r>
              <a:rPr lang="en-US" dirty="0"/>
              <a:t>to </a:t>
            </a:r>
            <a:r>
              <a:rPr lang="en-US" i="1" dirty="0"/>
              <a:t>now</a:t>
            </a:r>
          </a:p>
          <a:p>
            <a:pPr lvl="1"/>
            <a:r>
              <a:rPr lang="en-US" i="1" dirty="0"/>
              <a:t>For the purpose of </a:t>
            </a:r>
            <a:r>
              <a:rPr lang="en-US" dirty="0"/>
              <a:t>to simply </a:t>
            </a:r>
            <a:r>
              <a:rPr lang="en-US" u="sng" dirty="0"/>
              <a:t>for</a:t>
            </a:r>
            <a:r>
              <a:rPr lang="en-US" dirty="0"/>
              <a:t> or </a:t>
            </a:r>
            <a:r>
              <a:rPr lang="en-US" u="sng" dirty="0"/>
              <a:t>to</a:t>
            </a:r>
          </a:p>
          <a:p>
            <a:pPr lvl="1"/>
            <a:r>
              <a:rPr lang="en-US" i="1" dirty="0"/>
              <a:t>This study </a:t>
            </a:r>
            <a:r>
              <a:rPr lang="en-US" dirty="0"/>
              <a:t>instead of </a:t>
            </a:r>
            <a:r>
              <a:rPr lang="en-US" i="1" dirty="0"/>
              <a:t>the present study</a:t>
            </a:r>
          </a:p>
          <a:p>
            <a:pPr lvl="1"/>
            <a:r>
              <a:rPr lang="en-US" dirty="0"/>
              <a:t>Change </a:t>
            </a:r>
            <a:r>
              <a:rPr lang="en-US" i="1" dirty="0"/>
              <a:t>There were several students who completed </a:t>
            </a:r>
            <a:r>
              <a:rPr lang="en-US" dirty="0"/>
              <a:t>to </a:t>
            </a:r>
            <a:r>
              <a:rPr lang="en-US" i="1" dirty="0"/>
              <a:t>several students completed </a:t>
            </a:r>
          </a:p>
          <a:p>
            <a:r>
              <a:rPr lang="en-US" i="1" dirty="0"/>
              <a:t>Check out the redundancy section as well</a:t>
            </a:r>
          </a:p>
          <a:p>
            <a:pPr lvl="1"/>
            <a:r>
              <a:rPr lang="en-US" dirty="0"/>
              <a:t>Omit italicized word and notice how sentence structure is still descriptive.</a:t>
            </a:r>
          </a:p>
        </p:txBody>
      </p:sp>
    </p:spTree>
    <p:extLst>
      <p:ext uri="{BB962C8B-B14F-4D97-AF65-F5344CB8AC3E}">
        <p14:creationId xmlns:p14="http://schemas.microsoft.com/office/powerpoint/2010/main" val="1121322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4DD7F-5B8F-4DA3-825E-852787DC8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r>
              <a:rPr lang="en-US" b="1" dirty="0"/>
              <a:t>Topic Sentences</a:t>
            </a:r>
            <a:br>
              <a:rPr lang="en-US" b="1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339A0-E59C-46B2-B73D-920945FDF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Every paragraph should include a topic sentence that identifies the main idea of the paragraph. A topic sentence also states the point the writer wishes to make about that subject. </a:t>
            </a:r>
          </a:p>
          <a:p>
            <a:endParaRPr lang="en-US" dirty="0"/>
          </a:p>
          <a:p>
            <a:r>
              <a:rPr lang="en-US" dirty="0"/>
              <a:t>Generally, the topic sentence appears at the beginning of the paragraph. It is often the paragraph’s very first sentence. </a:t>
            </a:r>
          </a:p>
          <a:p>
            <a:endParaRPr lang="en-US" dirty="0"/>
          </a:p>
          <a:p>
            <a:r>
              <a:rPr lang="en-US" dirty="0"/>
              <a:t>A paragraph’s topic sentence must be general enough to express the paragraph’s overall subject. </a:t>
            </a:r>
          </a:p>
        </p:txBody>
      </p:sp>
    </p:spTree>
    <p:extLst>
      <p:ext uri="{BB962C8B-B14F-4D97-AF65-F5344CB8AC3E}">
        <p14:creationId xmlns:p14="http://schemas.microsoft.com/office/powerpoint/2010/main" val="1318455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350</Words>
  <Application>Microsoft Office PowerPoint</Application>
  <PresentationFormat>Widescreen</PresentationFormat>
  <Paragraphs>43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Tone (3.07)</vt:lpstr>
      <vt:lpstr>PowerPoint Presentation</vt:lpstr>
      <vt:lpstr>Tone (3.07)</vt:lpstr>
      <vt:lpstr>Economy of Expression (3.08) Wordiness</vt:lpstr>
      <vt:lpstr>  Topic Sentences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Tone</dc:title>
  <dc:creator>Jason Ventura</dc:creator>
  <cp:lastModifiedBy>Jason Ventura</cp:lastModifiedBy>
  <cp:revision>8</cp:revision>
  <dcterms:created xsi:type="dcterms:W3CDTF">2017-08-31T14:33:55Z</dcterms:created>
  <dcterms:modified xsi:type="dcterms:W3CDTF">2019-02-05T16:24:26Z</dcterms:modified>
</cp:coreProperties>
</file>